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ExtraBold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NXk0mU0G50OFeCy8gyNPr8c6k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2AF3C5-9083-431B-B1DB-B9E003465B50}">
  <a:tblStyle styleId="{5D2AF3C5-9083-431B-B1DB-B9E003465B50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Bold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MontserratExtra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1.png"/><Relationship Id="rId6" Type="http://schemas.openxmlformats.org/officeDocument/2006/relationships/image" Target="../media/image17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hyperlink" Target="https://nano-grad.ru/academy/courses/course.php?id=787764&amp;type_id=4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7" Type="http://schemas.openxmlformats.org/officeDocument/2006/relationships/hyperlink" Target="https://nano-grad.ru/academy/courses/course.php?id=787762&amp;type_id=4" TargetMode="External"/><Relationship Id="rId8" Type="http://schemas.openxmlformats.org/officeDocument/2006/relationships/hyperlink" Target="https://nano-grad.ru/academy/courses/course.php?id=787763&amp;type_id=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eacher.vbudushee.ru/files/uploads/b4eea97d27de04c39310b182537356c4.pdf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42.png"/><Relationship Id="rId6" Type="http://schemas.openxmlformats.org/officeDocument/2006/relationships/hyperlink" Target="https://teacher.vbudushee.ru/files/uploads/f13f757c9b28e5211455ed517c9ec6c3.pdf" TargetMode="External"/><Relationship Id="rId7" Type="http://schemas.openxmlformats.org/officeDocument/2006/relationships/hyperlink" Target="https://asana.com/ru/resources/vision-statement" TargetMode="External"/><Relationship Id="rId8" Type="http://schemas.openxmlformats.org/officeDocument/2006/relationships/hyperlink" Target="https://www.calltouch.ru/blog/chto-takoe-tselevaya-auditoriya-i-kak-pravilno-ee-opredelit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mmplanner.com/blog/12-shagov-sozdaniya-smm-strategii/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42.png"/><Relationship Id="rId6" Type="http://schemas.openxmlformats.org/officeDocument/2006/relationships/hyperlink" Target="https://nano-grad.ru/" TargetMode="External"/><Relationship Id="rId7" Type="http://schemas.openxmlformats.org/officeDocument/2006/relationships/hyperlink" Target="https://practicum.yandex.ru/blog/kak-podgotovit-kontent-plan/" TargetMode="External"/><Relationship Id="rId8" Type="http://schemas.openxmlformats.org/officeDocument/2006/relationships/hyperlink" Target="https://skillbox.ru/media/marketing/vkontakte-likee-a-mozhet-byt-tenchat-bolshoy-obzor-sotssetey-dlya-biznesa-v-2022-godu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lvrd.ru/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42.png"/><Relationship Id="rId6" Type="http://schemas.openxmlformats.org/officeDocument/2006/relationships/hyperlink" Target="https://www.youtube.com/playlist?list=PLDD-VkWj4f2GXUQj0xEzJK18Qte9MGUi4" TargetMode="External"/><Relationship Id="rId7" Type="http://schemas.openxmlformats.org/officeDocument/2006/relationships/hyperlink" Target="https://www.figma.com/" TargetMode="External"/><Relationship Id="rId8" Type="http://schemas.openxmlformats.org/officeDocument/2006/relationships/hyperlink" Target="https://teacher.vbudushee.ru/files/uploads/f6f794f31ed48c680b8584a9ab9fc105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48.jpg"/><Relationship Id="rId5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tsoy@schoolnano.ru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48.jpg"/><Relationship Id="rId6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20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0" Type="http://schemas.openxmlformats.org/officeDocument/2006/relationships/image" Target="../media/image36.jpg"/><Relationship Id="rId9" Type="http://schemas.openxmlformats.org/officeDocument/2006/relationships/image" Target="../media/image25.jp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Relationship Id="rId11" Type="http://schemas.openxmlformats.org/officeDocument/2006/relationships/hyperlink" Target="https://smmplanner.com/blog/12-shagov-sozdaniya-smm-strategii/" TargetMode="External"/><Relationship Id="rId10" Type="http://schemas.openxmlformats.org/officeDocument/2006/relationships/hyperlink" Target="https://teacher.vbudushee.ru/files/uploads/b4eea97d27de04c39310b182537356c4.pdf" TargetMode="External"/><Relationship Id="rId9" Type="http://schemas.openxmlformats.org/officeDocument/2006/relationships/hyperlink" Target="https://teacher.vbudushee.ru/files/uploads/f13f757c9b28e5211455ed517c9ec6c3.pdf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26.png"/><Relationship Id="rId7" Type="http://schemas.openxmlformats.org/officeDocument/2006/relationships/hyperlink" Target="https://asana.com/ru/resources/vision-statement" TargetMode="External"/><Relationship Id="rId8" Type="http://schemas.openxmlformats.org/officeDocument/2006/relationships/hyperlink" Target="https://www.calltouch.ru/blog/chto-takoe-tselevaya-auditoriya-i-kak-pravilno-ee-opredeli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10" Type="http://schemas.openxmlformats.org/officeDocument/2006/relationships/hyperlink" Target="https://youtu.be/wSHlmz7WjtE?si=cMJhohbiIkgWGwiV" TargetMode="External"/><Relationship Id="rId9" Type="http://schemas.openxmlformats.org/officeDocument/2006/relationships/hyperlink" Target="https://www.youtube.com/playlist?list=PLDD-VkWj4f2GXUQj0xEzJK18Qte9MGUi4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26.png"/><Relationship Id="rId7" Type="http://schemas.openxmlformats.org/officeDocument/2006/relationships/hyperlink" Target="https://practicum.yandex.ru/blog/kak-podgotovit-kontent-plan/" TargetMode="External"/><Relationship Id="rId8" Type="http://schemas.openxmlformats.org/officeDocument/2006/relationships/hyperlink" Target="https://teacher.vbudushee.ru/files/uploads/f6f794f31ed48c680b8584a9ab9fc10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26" name="Google Shape;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75" y="53887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27" name="Google Shape;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342323" y="2417975"/>
            <a:ext cx="850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МАСТЕРСКАЯ </a:t>
            </a:r>
            <a:endParaRPr b="1" i="0" sz="4400" u="none" cap="none" strike="noStrike">
              <a:solidFill>
                <a:srgbClr val="3300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SMM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401575" y="3949450"/>
            <a:ext cx="700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i="0" lang="en-US" sz="2100" u="none" cap="none" strike="noStrik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Управляем временем и вниманием людей через соцсети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775" y="180525"/>
            <a:ext cx="3004900" cy="1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1612" y="1548275"/>
            <a:ext cx="3761450" cy="37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550"/>
            <a:ext cx="12192000" cy="432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Google Shape;175;p10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{5D2AF3C5-9083-431B-B1DB-B9E003465B50}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76" name="Google Shape;1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5" name="Google Shape;18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0752" y="4846540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727450" y="1096925"/>
            <a:ext cx="10877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Представляем медиапроект на Фестивале мастерских</a:t>
            </a:r>
            <a:b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конференции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8" name="Google Shape;18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234" y="4164601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1292795" y="3828576"/>
            <a:ext cx="484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Общешкольное событие “Фестиваль мастерских”.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Познакомьте посетителей фестиваля мастерских с результатами работы мастерской на протяжении года.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1292807" y="5002832"/>
            <a:ext cx="4849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Представление проектной работы на всероссийской конференции.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опыт реализации медиапроекта, который вы организовали в своей школе. Примите участие во всероссийской конференции школьников.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1" name="Google Shape;19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234" y="524983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7052750" y="3537075"/>
            <a:ext cx="4849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задачи?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«КРОНА.Junior» «Проектируй 5-6 класс»: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https://nano-grad.ru/academy/courses/course.php?id=787762&amp;type_id=4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«КРОНА.Junior» «Проектируй. 7-8 класс»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https://nano-grad.ru/academy/courses/course.php?id=787763&amp;type_id=4</a:t>
            </a: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«КРОНА.Junior» «Проектируй. 9-11 класс»: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https://nano-grad.ru/academy/courses/course.php?id=787764&amp;type_id=4</a:t>
            </a: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1632400" y="1881200"/>
            <a:ext cx="80805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Как проводить SWOT-анализ: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https://teacher.vbudushee.ru/files/uploads/b4eea97d27de04c39310b182537356c4.pdf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0" name="Google Shape;2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1632400" y="4937650"/>
            <a:ext cx="7653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Метод Уолта Диснея для генерации идей: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https://teacher.vbudushee.ru/files/uploads/f13f757c9b28e5211455ed517c9ec6c3.pdf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1632397" y="2900024"/>
            <a:ext cx="88290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Как создать концепцию проекта (компании):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https://asana.com/ru/resources/vision-statement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1632400" y="3918850"/>
            <a:ext cx="80805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Рекомендации для изучения своей целевой аудитории: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https://www.calltouch.ru/blog/chto-takoe-tselevaya-auditoriya-i-kak-pravilno-ee-opredelit/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4" name="Google Shape;20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948566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5" name="Google Shape;20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4104139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6" name="Google Shape;20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5127785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698110" y="412174"/>
            <a:ext cx="7653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632400" y="2013150"/>
            <a:ext cx="80805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Основы SMM-стратегии: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https://smmplanner.com/blog/12-shagov-sozdaniya-smm-strategii/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3" name="Google Shape;21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14" name="Google Shape;21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 txBox="1"/>
          <p:nvPr/>
        </p:nvSpPr>
        <p:spPr>
          <a:xfrm>
            <a:off x="1632400" y="5228775"/>
            <a:ext cx="7653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 «Цифровой Наноград»: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https://nano-grad.ru/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1632397" y="2900024"/>
            <a:ext cx="88290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Учимся составлять контент-план: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https://practicum.yandex.ru/blog/kak-podgotovit-kontent-plan/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1632400" y="3918850"/>
            <a:ext cx="80805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Обзор социальных сетей: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https://skillbox.ru/media/marketing/vkontakte-likee-a-mozhet-byt-tenchat-bolshoy-obzor-sotssetey-dlya-biznesa-v-2022-godu/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8" name="Google Shape;21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948566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19" name="Google Shape;21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4104139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0" name="Google Shape;22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5127785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/>
        </p:nvSpPr>
        <p:spPr>
          <a:xfrm>
            <a:off x="698110" y="412174"/>
            <a:ext cx="7653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1632400" y="2154900"/>
            <a:ext cx="8080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Сервис «Главред»: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https://glvrd.ru/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27" name="Google Shape;2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8" name="Google Shape;22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1632400" y="4937650"/>
            <a:ext cx="7653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Курс по основам Figma: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https://www.youtube.com/playlist?list=PLDD-VkWj4f2GXUQj0xEzJK18Qte9MGUi4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1632397" y="2998912"/>
            <a:ext cx="8829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Сервис Figma: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https://www.figma.com/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1632400" y="3918850"/>
            <a:ext cx="80805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Осваиваем интеллект-карты: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https://teacher.vbudushee.ru/files/uploads/f6f794f31ed48c680b8584a9ab9fc105.pdf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2" name="Google Shape;23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948566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33" name="Google Shape;23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4104139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34" name="Google Shape;23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5127785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14"/>
          <p:cNvGrpSpPr/>
          <p:nvPr/>
        </p:nvGrpSpPr>
        <p:grpSpPr>
          <a:xfrm>
            <a:off x="219435" y="1865258"/>
            <a:ext cx="11753130" cy="3360901"/>
            <a:chOff x="219435" y="1774424"/>
            <a:chExt cx="11753130" cy="3360901"/>
          </a:xfrm>
        </p:grpSpPr>
        <p:pic>
          <p:nvPicPr>
            <p:cNvPr descr="Изображение" id="241" name="Google Shape;24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435" y="3246195"/>
              <a:ext cx="11753130" cy="482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42" name="Google Shape;24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43" name="Google Shape;24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662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4"/>
            <p:cNvSpPr txBox="1"/>
            <p:nvPr/>
          </p:nvSpPr>
          <p:spPr>
            <a:xfrm>
              <a:off x="54899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Зимняя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4"/>
            <p:cNvSpPr txBox="1"/>
            <p:nvPr/>
          </p:nvSpPr>
          <p:spPr>
            <a:xfrm>
              <a:off x="94650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Весенняя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9606960" y="1790654"/>
              <a:ext cx="23022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Фестиваль мастерских,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конференция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«КРОНА.Junior»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47" name="Google Shape;24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93550" y="1917654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48" name="Google Shape;24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19479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4"/>
            <p:cNvSpPr txBox="1"/>
            <p:nvPr/>
          </p:nvSpPr>
          <p:spPr>
            <a:xfrm>
              <a:off x="3079160" y="1790654"/>
              <a:ext cx="230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Новогодний квест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50" name="Google Shape;25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53550" y="193176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4"/>
            <p:cNvSpPr txBox="1"/>
            <p:nvPr/>
          </p:nvSpPr>
          <p:spPr>
            <a:xfrm>
              <a:off x="7016160" y="1774424"/>
              <a:ext cx="230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Читательский квест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52" name="Google Shape;25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63875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14"/>
            <p:cNvSpPr txBox="1"/>
            <p:nvPr/>
          </p:nvSpPr>
          <p:spPr>
            <a:xfrm>
              <a:off x="2801978" y="4304325"/>
              <a:ext cx="2123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Осенняя встреча мастерских. Открытие проекта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761426" y="2141093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могут появится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595475" y="1677950"/>
            <a:ext cx="5176800" cy="4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1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Личностный потенциал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 — это способность наращивать и распоряжаться личными ресурсами: способностями, эмоциями и своей энергией.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t/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b="1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мастерской SMM 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вы узнаете, как отразить идеи и ценности «Мастерских роста» в социальных медиа. А заодно разберетесь, почему запустить качественный образовательный проект в социальных сетях гораздо проще, если вы умеете грамотно использовать личные ресурсы.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4">
            <a:alphaModFix/>
          </a:blip>
          <a:srcRect b="-51608" l="-138629" r="138630" t="51609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3827" y="1321074"/>
            <a:ext cx="4348899" cy="434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Автор-эксперт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595475" y="1677950"/>
            <a:ext cx="59580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1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Цой Владислав Владиславович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 — SMM-специалист «Школьной лиги»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t/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Email: </a:t>
            </a:r>
            <a:r>
              <a:rPr b="0" i="0" lang="en-US" sz="19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tsoy@schoolnano.ru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Телефон (What’S App, Telegram): +79588340571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77" name="Google Shape;2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7"/>
          <p:cNvPicPr preferRelativeResize="0"/>
          <p:nvPr/>
        </p:nvPicPr>
        <p:blipFill rotWithShape="1">
          <a:blip r:embed="rId5">
            <a:alphaModFix/>
          </a:blip>
          <a:srcRect b="-51609" l="-138629" r="138630" t="51610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65500" y="3408050"/>
            <a:ext cx="2398350" cy="23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686248" y="649375"/>
            <a:ext cx="745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будет на мастерской?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698100" y="1605300"/>
            <a:ext cx="62034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Население Земли в 2022 году перевалило за 8 млрд. И 4,5 млрд — больше половины — зарегистрированы в соцсетях. 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Почему соцсети так популярны? Как они устроены? Эти вещи мы обязательно обсудим на мастерской.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Разберёмся, как подбирать площадки для своих проектов. Потренируемся писать посты, делать карточки и познакомимся с другими популярными форматами.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40" name="Google Shape;4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0000" y="2335550"/>
            <a:ext cx="2908300" cy="31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 txBox="1"/>
          <p:nvPr/>
        </p:nvSpPr>
        <p:spPr>
          <a:xfrm>
            <a:off x="8568231" y="3397212"/>
            <a:ext cx="26319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мастерской SMM учатся запускать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социальных сетях образовательные проекты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8773" y="1164750"/>
            <a:ext cx="2030758" cy="203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47" name="Google Shape;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 txBox="1"/>
          <p:nvPr/>
        </p:nvSpPr>
        <p:spPr>
          <a:xfrm>
            <a:off x="709950" y="470450"/>
            <a:ext cx="85719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29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 занимаются SMM-специалисты?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709950" y="1375450"/>
            <a:ext cx="62157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Многие думают, будто SMM-специалисты лишь пишут простые подводки и постят мемы. На самом деле всё сложнее.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SMM-специалисты придумывают, как отразить идеи и ценности проекта в социальных сетях, растят лояльное комьюнити, формируют тональность. И иногда действительно делают мемы.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Что мы можем сделать на мастерской: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паблик VK с лайфхаками для школьников и учителей,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Telegram-канал с научно-популярными статьями, которые дополнят школьную программу,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образовательное медиа с мемными иллюстрациями,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много чего ещё.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6525" y="1634175"/>
            <a:ext cx="4092600" cy="40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/>
        </p:nvSpPr>
        <p:spPr>
          <a:xfrm>
            <a:off x="686248" y="649375"/>
            <a:ext cx="745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698100" y="1605300"/>
            <a:ext cx="6314100" cy="2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личные ресурсы при запуске образовательного проекта,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формировать SMM-стратегию проекта,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составлять и редактировать контент-планы,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оформление для социальных сетей,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придумывать необычные форматы постов,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писать посты для социальных сетей.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57" name="Google Shape;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7875" y="2355200"/>
            <a:ext cx="3498450" cy="34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 txBox="1"/>
          <p:nvPr/>
        </p:nvSpPr>
        <p:spPr>
          <a:xfrm>
            <a:off x="1448211" y="1959460"/>
            <a:ext cx="6601500" cy="3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больше узнать о современных медиа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писать журналистские тексты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завести или улучшить свой блог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организовать школьную редакцию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разобраться, что такое SMM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хочу узнать, как устроены социальные сети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65" name="Google Shape;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6" name="Google Shape;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7" name="Google Shape;6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8" name="Google Shape;6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9" name="Google Shape;6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51" y="37179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0" name="Google Shape;7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230" y="4290501"/>
            <a:ext cx="465074" cy="598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1" name="Google Shape;7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230" y="491228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77" name="Google Shape;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8" name="Google Shape;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214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9" name="Google Shape;7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3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0" name="Google Shape;8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167" y="2086669"/>
            <a:ext cx="2636596" cy="2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6"/>
          <p:cNvSpPr txBox="1"/>
          <p:nvPr/>
        </p:nvSpPr>
        <p:spPr>
          <a:xfrm>
            <a:off x="6341471" y="2718916"/>
            <a:ext cx="2297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Запущу площадки в социальных сетях и наполню их контентом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 txBox="1"/>
          <p:nvPr/>
        </p:nvSpPr>
        <p:spPr>
          <a:xfrm>
            <a:off x="9448694" y="2711166"/>
            <a:ext cx="2297543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и/или конференции.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3311988" y="2772616"/>
            <a:ext cx="2354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“Оптимизм”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Подготовлю SMM-стратегию</a:t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развития своего</a:t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445635" y="2772626"/>
            <a:ext cx="2079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 “Выбор”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Разработаю концепцию своего проекта в социальных сетях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85" name="Google Shape;8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2865" y="1458605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6" name="Google Shape;8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1" cy="1315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87" name="Google Shape;87;p6"/>
          <p:cNvPicPr preferRelativeResize="0"/>
          <p:nvPr/>
        </p:nvPicPr>
        <p:blipFill rotWithShape="1">
          <a:blip r:embed="rId9">
            <a:alphaModFix/>
          </a:blip>
          <a:srcRect b="13618" l="11115" r="4487" t="14490"/>
          <a:stretch/>
        </p:blipFill>
        <p:spPr>
          <a:xfrm>
            <a:off x="4059138" y="1766494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88" name="Google Shape;88;p6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734663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9" name="Google Shape;89;p6"/>
          <p:cNvSpPr txBox="1"/>
          <p:nvPr/>
        </p:nvSpPr>
        <p:spPr>
          <a:xfrm>
            <a:off x="2217775" y="4953050"/>
            <a:ext cx="667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создать медиапроект в социальных сетях, который будет интересен и полезен для учеников</a:t>
            </a:r>
            <a:b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 педагогов моей школы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/>
        </p:nvSpPr>
        <p:spPr>
          <a:xfrm>
            <a:off x="686262" y="365003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6" name="Google Shape;9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/>
          <p:nvPr/>
        </p:nvSpPr>
        <p:spPr>
          <a:xfrm>
            <a:off x="1267400" y="4219100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октября. Осенняя встреча мастерских: открытие проекта</a:t>
            </a:r>
            <a:b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ОО, выбор мастерских</a:t>
            </a:r>
            <a:b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 первое занятие (общее содержание для всех мастерских).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7101307" y="4295982"/>
            <a:ext cx="48498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октября. Второе занятие мастерских. Выбор задач</a:t>
            </a:r>
            <a:b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 планирование работы</a:t>
            </a:r>
            <a:b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смене “Оптимизм”. 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99" name="Google Shape;99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{5D2AF3C5-9083-431B-B1DB-B9E003465B50}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00" name="Google Shape;10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 txBox="1"/>
          <p:nvPr/>
        </p:nvSpPr>
        <p:spPr>
          <a:xfrm>
            <a:off x="824148" y="2388738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2983148" y="2398730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4202349" y="2388738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5650149" y="2374991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6780449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8050449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9447450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10688464" y="2388738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2777529" y="1729385"/>
            <a:ext cx="9297600" cy="114810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727450" y="1096925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Выберу и решу задачу, связанную с медиапроектом в социальных сетях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7267599" y="3879504"/>
            <a:ext cx="408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12" name="Google Shape;11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122" y="440270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17" name="Google Shape;1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2. Оптимизм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19" name="Google Shape;1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634" y="40927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8"/>
          <p:cNvSpPr txBox="1"/>
          <p:nvPr/>
        </p:nvSpPr>
        <p:spPr>
          <a:xfrm>
            <a:off x="1242200" y="3617175"/>
            <a:ext cx="4915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Осваиваем метод Уолта Диснея и SWOT-анализ.</a:t>
            </a:r>
            <a:b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Эти методы помогут придумать грамотную и необычную SMM-стратегию, а также рассмотреть её с позиции мечты, возможностей и рисков.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1242200" y="4875275"/>
            <a:ext cx="5028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Составляем SMM-стратегию.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Используем изученные методы, чтобы отразить концепцию проекта в грамотной SMM-стратегии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22" name="Google Shape;1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634" y="4986645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{5D2AF3C5-9083-431B-B1DB-B9E003465B50}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24" name="Google Shape;12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727450" y="1096925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Придумываем концепцию проекта и разрабатываем SMM-стратегию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35" name="Google Shape;13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7404950" y="3421025"/>
            <a:ext cx="4324800" cy="3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задачи?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Читаем статью о том, как создать концепцию проекта: </a:t>
            </a:r>
            <a:r>
              <a:rPr b="0" i="0" lang="en-US" sz="10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https://asana.com/ru/resources/vision-statement</a:t>
            </a: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Изучаем свою целевую аудиторию: </a:t>
            </a:r>
            <a:r>
              <a:rPr b="0" i="0" lang="en-US" sz="10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https://www.calltouch.ru/blog/chto-takoe-tselevaya-auditoriya-i-kak-pravilno-ee-opredelit/</a:t>
            </a: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Пользуемся методом Уолта Диснея для генерации идей: </a:t>
            </a:r>
            <a:r>
              <a:rPr b="0" i="0" lang="en-US" sz="10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https://teacher.vbudushee.ru/files/uploads/f13f757c9b28e5211455ed517c9ec6c3.pdf</a:t>
            </a:r>
            <a:r>
              <a:rPr b="0" i="0" lang="en-US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обсуждений используем SWOT-анализ: </a:t>
            </a:r>
            <a:r>
              <a:rPr b="0" i="0" lang="en-US" sz="10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https://teacher.vbudushee.ru/files/uploads/b4eea97d27de04c39310b182537356c4.pdf</a:t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Знакомимся с основами по SMM-стратегии: </a:t>
            </a:r>
            <a:r>
              <a:rPr b="0" i="0" lang="en-US" sz="10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https://smmplanner.com/blog/12-shagov-sozdaniya-smm-strategii/</a:t>
            </a:r>
            <a:r>
              <a:rPr b="0" i="0" lang="en-US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1242199" y="5684050"/>
            <a:ext cx="5293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В. Составляем контент-план.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основе SMM-стратегии придумываем форматы и рубрики постов, которые будем создавать на третьей смене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39" name="Google Shape;1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634" y="5912232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0200"/>
            <a:ext cx="12192000" cy="43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46" name="Google Shape;1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84" y="3750125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/>
          <p:nvPr/>
        </p:nvSpPr>
        <p:spPr>
          <a:xfrm>
            <a:off x="1291207" y="3537087"/>
            <a:ext cx="50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Осваиваем метод интеллект-карт</a:t>
            </a: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Учимся визуально структурировать информацию, чтобы придумывать необычные форматы постов.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1291194" y="5012838"/>
            <a:ext cx="506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В. Начинаем работать в Figma и «Главред».</a:t>
            </a:r>
            <a:b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Figma — поможет создать вам уникальный дизайн для проекта, а «Главред» — </a:t>
            </a: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проверить свои тексты на штампы, клише и языковой мусор.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49" name="Google Shape;14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84" y="4493463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{5D2AF3C5-9083-431B-B1DB-B9E003465B50}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51" name="Google Shape;15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727450" y="1028415"/>
            <a:ext cx="1062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Запускаем площадки и наполняем их контентом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62" name="Google Shape;16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7002" y="4778478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64" name="Google Shape;1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84" y="5339104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7024725" y="3421025"/>
            <a:ext cx="4926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задачи?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Учимся составлять контент-план: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https://practicum.yandex.ru/blog/kak-podgotovit-kontent-plan/</a:t>
            </a: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Пользуемся интеллект-картами: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https://teacher.vbudushee.ru/files/uploads/f6f794f31ed48c680b8584a9ab9fc105.pdf</a:t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Создаём визуал в Figma: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https://www.youtube.com/playlist?list=PLDD-VkWj4f2GXUQj0xEzJK18Qte9MGUi4</a:t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Учимся использовать сервис «Главред»: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https://youtu.be/wSHlmz7WjtE?si=cMJhohbiIkgWGwiV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1291194" y="5863679"/>
            <a:ext cx="506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Г. Наполняем страницы в социальных сетях.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Создаём посты для социальных сетей с опорой на свой контент-план.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67" name="Google Shape;1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84" y="6076729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1291212" y="4219100"/>
            <a:ext cx="529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Составляем контент-план.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основе SMM-стратегии придумываем форматы и рубрики постов, которые будем создавать на третьей смене</a:t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